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Patient Profile Management Platform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Empowering patients, enabling doctors, transforming healthcare.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114925"/>
            <a:ext cx="219658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SAI CHARAN S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28167"/>
            <a:ext cx="74005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 in Healthcare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3047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Scattered Records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21737"/>
            <a:ext cx="280082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 often have disorganized and incomplete medical records. This can be a major challenge when trying to track their health history or share information with healthcare providers.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283047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Access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3421737"/>
            <a:ext cx="280082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Doctors often lack standardized access to a patient's complete health history. This can lead to misdiagnosis and unnecessary tests, wasting time and resources.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283047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Inefficiencies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3421737"/>
            <a:ext cx="280082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data entry of prescriptions and other medical information is time-consuming and error-prone. This can lead to delays in treatment and potential medical errors.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283047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Control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3421737"/>
            <a:ext cx="280082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There is no streamlined way to provide controlled and secure access to medical information, making it difficult for patients to share their health data with trusted healthcare providers.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438" y="798671"/>
            <a:ext cx="7771924" cy="1153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Solution: The Patient-Centric Health Platform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72438" y="2466142"/>
            <a:ext cx="441007" cy="44100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342578" y="2548295"/>
            <a:ext cx="10072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809423" y="2466142"/>
            <a:ext cx="293393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Centralized Patient Profiles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809423" y="2871907"/>
            <a:ext cx="3150989" cy="156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platform provides a centralized location for patients to store prescriptions, diagnoses, and medical history. This eliminates the need for scattered paper records.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6388" y="2466142"/>
            <a:ext cx="441007" cy="44100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302597" y="2548295"/>
            <a:ext cx="148590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793373" y="2466142"/>
            <a:ext cx="3002875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Data Extraction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793373" y="2871907"/>
            <a:ext cx="3150989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uses AI to extract prescription data from images or PDFs, eliminating manual data entry and reducing errors.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72438" y="4855845"/>
            <a:ext cx="441007" cy="44100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315908" y="4937998"/>
            <a:ext cx="15406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809423" y="4855845"/>
            <a:ext cx="2403515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Access Control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09423" y="5261610"/>
            <a:ext cx="3150989" cy="156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 can grant doctors temporary, controlled access to their medical records via secure links. This ensures patient privacy while facilitating seamless information sharing.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10156388" y="4855845"/>
            <a:ext cx="441007" cy="44100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01883" y="4937998"/>
            <a:ext cx="150019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0793373" y="4855845"/>
            <a:ext cx="3150989" cy="576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 Insights and Reminders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793373" y="5549860"/>
            <a:ext cx="3150989" cy="1880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provides patients with personalized health insights, reminders for medication and appointments, and emergency access options to support proactive health management.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780" y="564713"/>
            <a:ext cx="4832509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Sets Us Apart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0" y="1476732"/>
            <a:ext cx="513398" cy="5133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780" y="2195513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Patient Control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18780" y="2620685"/>
            <a:ext cx="3699153" cy="1643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 have complete control over their medical records and decide who can access them. This promotes patient autonomy and empowers individuals to manage their health information.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948" y="1476732"/>
            <a:ext cx="513398" cy="5133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5948" y="2195513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Access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25948" y="2620685"/>
            <a:ext cx="3699272" cy="1643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Temporary, expirable access URLs ensure that only authorized healthcare providers can view a patient's medical information. This safeguards patient privacy and prevents unauthorized access.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80" y="4879896"/>
            <a:ext cx="513398" cy="5133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8780" y="5598676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Integration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18780" y="6023848"/>
            <a:ext cx="3699153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AI-based data extraction automates the process of uploading prescriptions and medical documents, saving time and effort for both patients and doctors.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948" y="4879896"/>
            <a:ext cx="513398" cy="5133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5948" y="5598676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 Reminders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25948" y="6023848"/>
            <a:ext cx="3699272" cy="1643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provides personalized reminders for medication, appointments, and other health-related tasks to help patients stay on track with their healthcare needs.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190" y="596027"/>
            <a:ext cx="5097542" cy="637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It Works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8190" y="4476631"/>
            <a:ext cx="13114020" cy="30480"/>
          </a:xfrm>
          <a:prstGeom prst="roundRect">
            <a:avLst>
              <a:gd name="adj" fmla="val 106618"/>
            </a:avLst>
          </a:prstGeom>
          <a:solidFill>
            <a:srgbClr val="5D606B"/>
          </a:solidFill>
          <a:ln/>
        </p:spPr>
      </p:sp>
      <p:sp>
        <p:nvSpPr>
          <p:cNvPr id="4" name="Shape 2"/>
          <p:cNvSpPr/>
          <p:nvPr/>
        </p:nvSpPr>
        <p:spPr>
          <a:xfrm>
            <a:off x="3300770" y="3718441"/>
            <a:ext cx="30480" cy="758190"/>
          </a:xfrm>
          <a:prstGeom prst="roundRect">
            <a:avLst>
              <a:gd name="adj" fmla="val 106618"/>
            </a:avLst>
          </a:prstGeom>
          <a:solidFill>
            <a:srgbClr val="5D606B"/>
          </a:solidFill>
          <a:ln/>
        </p:spPr>
      </p:sp>
      <p:sp>
        <p:nvSpPr>
          <p:cNvPr id="5" name="Shape 3"/>
          <p:cNvSpPr/>
          <p:nvPr/>
        </p:nvSpPr>
        <p:spPr>
          <a:xfrm>
            <a:off x="3072289" y="4232910"/>
            <a:ext cx="487442" cy="487442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6" name="Text 4"/>
          <p:cNvSpPr/>
          <p:nvPr/>
        </p:nvSpPr>
        <p:spPr>
          <a:xfrm>
            <a:off x="3260288" y="4323636"/>
            <a:ext cx="11132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041565" y="1666399"/>
            <a:ext cx="254877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Upload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74765" y="2114907"/>
            <a:ext cx="46824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 upload prescription images or PDFs to the platform. The platform is designed to be user-friendly and intuitive, allowing for seamless document uploads.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966817" y="4476631"/>
            <a:ext cx="30480" cy="758190"/>
          </a:xfrm>
          <a:prstGeom prst="roundRect">
            <a:avLst>
              <a:gd name="adj" fmla="val 106618"/>
            </a:avLst>
          </a:prstGeom>
          <a:solidFill>
            <a:srgbClr val="5D606B"/>
          </a:solidFill>
          <a:ln/>
        </p:spPr>
      </p:sp>
      <p:sp>
        <p:nvSpPr>
          <p:cNvPr id="10" name="Shape 8"/>
          <p:cNvSpPr/>
          <p:nvPr/>
        </p:nvSpPr>
        <p:spPr>
          <a:xfrm>
            <a:off x="5738336" y="4232910"/>
            <a:ext cx="487442" cy="487442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1" name="Text 9"/>
          <p:cNvSpPr/>
          <p:nvPr/>
        </p:nvSpPr>
        <p:spPr>
          <a:xfrm>
            <a:off x="5899904" y="4323636"/>
            <a:ext cx="16430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4707612" y="5451515"/>
            <a:ext cx="254877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Processing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3640812" y="5900023"/>
            <a:ext cx="468249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AI analyzes the uploaded documents using OCR and NLP to extract key details like medication names, dosages, and diagnosis codes. The AI is trained on a vast dataset of anonymized prescription data to ensure accuracy and efficiency.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8632984" y="3718441"/>
            <a:ext cx="30480" cy="758190"/>
          </a:xfrm>
          <a:prstGeom prst="roundRect">
            <a:avLst>
              <a:gd name="adj" fmla="val 106618"/>
            </a:avLst>
          </a:prstGeom>
          <a:solidFill>
            <a:srgbClr val="5D606B"/>
          </a:solidFill>
          <a:ln/>
        </p:spPr>
      </p:sp>
      <p:sp>
        <p:nvSpPr>
          <p:cNvPr id="15" name="Shape 13"/>
          <p:cNvSpPr/>
          <p:nvPr/>
        </p:nvSpPr>
        <p:spPr>
          <a:xfrm>
            <a:off x="8404503" y="4232910"/>
            <a:ext cx="487442" cy="487442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6" name="Text 14"/>
          <p:cNvSpPr/>
          <p:nvPr/>
        </p:nvSpPr>
        <p:spPr>
          <a:xfrm>
            <a:off x="8562975" y="4323636"/>
            <a:ext cx="17037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7373779" y="2013109"/>
            <a:ext cx="254877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Storage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306979" y="2461617"/>
            <a:ext cx="46824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extracted data is stored securely in a database aligned with global disease standards, ensuring data integrity and accessibility for authorized users.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11299031" y="4476631"/>
            <a:ext cx="30480" cy="758190"/>
          </a:xfrm>
          <a:prstGeom prst="roundRect">
            <a:avLst>
              <a:gd name="adj" fmla="val 106618"/>
            </a:avLst>
          </a:prstGeom>
          <a:solidFill>
            <a:srgbClr val="5D606B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70550" y="4232910"/>
            <a:ext cx="487442" cy="487442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1" name="Text 19"/>
          <p:cNvSpPr/>
          <p:nvPr/>
        </p:nvSpPr>
        <p:spPr>
          <a:xfrm>
            <a:off x="11231404" y="4323636"/>
            <a:ext cx="165735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10039826" y="5451515"/>
            <a:ext cx="254877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Doctor Access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973026" y="5900023"/>
            <a:ext cx="46824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When a doctor needs to access a patient's medical records, they request access through the platform. Patients approve the request, granting temporary access to their information through a secure link.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603766"/>
            <a:ext cx="685716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Leveraging AI for Healthcare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489" y="1686282"/>
            <a:ext cx="2160984" cy="19433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0975" y="2697480"/>
            <a:ext cx="99774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0548" y="2080617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OCR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40548" y="2534245"/>
            <a:ext cx="8304014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Optical Character Recognition (OCR) technology enables the platform to extract text from images or PDFs, converting them into digital data.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6242" y="3641765"/>
            <a:ext cx="8632627" cy="15240"/>
          </a:xfrm>
          <a:prstGeom prst="roundRect">
            <a:avLst>
              <a:gd name="adj" fmla="val 215644"/>
            </a:avLst>
          </a:prstGeom>
          <a:solidFill>
            <a:srgbClr val="5D60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97" y="3684389"/>
            <a:ext cx="4321969" cy="1943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401" y="4436983"/>
            <a:ext cx="14716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1041" y="3903464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NLP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21041" y="4357092"/>
            <a:ext cx="7223522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Natural Language Processing (NLP) algorithms are used to interpret medical terms and understand the context of medical information within the uploaded documents.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6734" y="5639872"/>
            <a:ext cx="7552134" cy="15240"/>
          </a:xfrm>
          <a:prstGeom prst="roundRect">
            <a:avLst>
              <a:gd name="adj" fmla="val 215644"/>
            </a:avLst>
          </a:prstGeom>
          <a:solidFill>
            <a:srgbClr val="5D60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05" y="5682496"/>
            <a:ext cx="6482953" cy="19433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4662" y="6435090"/>
            <a:ext cx="152638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1533" y="5901571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01533" y="6355199"/>
            <a:ext cx="6143030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platform's AI model is trained on a large dataset of anonymized prescription data, allowing it to learn patterns and improve its accuracy in data extraction.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346" y="627698"/>
            <a:ext cx="4875609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and Scalability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94346" y="1627108"/>
            <a:ext cx="371236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X%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6860619" y="2547342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Patient Need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194346" y="2966085"/>
            <a:ext cx="3712369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significant percentage of patients struggle to maintain accurate and organized medical records, highlighting the need for a solution like our platform.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10086" y="1627108"/>
            <a:ext cx="371236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X%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10876359" y="2547342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Doctor Demand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210086" y="2966085"/>
            <a:ext cx="3712369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substantial portion of healthcare professionals need better record-sharing systems to streamline patient care and improve communication.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4346" y="4968478"/>
            <a:ext cx="371236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X%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6860619" y="5888712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Growth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194346" y="6307455"/>
            <a:ext cx="3712369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digital health market is experiencing rapid growth globally, fueled by advancements in technology and increasing adoption of digital healthcare solutions.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402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Choose Us?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23053"/>
            <a:ext cx="323873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153847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4315778" y="27623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315778" y="3257907"/>
            <a:ext cx="92375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Existing solutions are often limited by manual data entry, lack of patient control, and insecure information sharing.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4196120" y="4248031"/>
            <a:ext cx="9476899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382929"/>
            <a:ext cx="6477476" cy="2506266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1077039" y="5396746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7554516" y="46222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Platform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54516" y="5117783"/>
            <a:ext cx="599884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platform leverages AI for seamless data extraction, empowers patients with control over their information, and ensures secure doctor interaction, providing a comprehensive and efficient solution.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Transforming Healthcare Together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Join us in making healthcare smarter, simpler, and patient-centric. Thank You!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2025-01-16T11:13:11Z</dcterms:created>
  <dcterms:modified xsi:type="dcterms:W3CDTF">2025-01-16T11:13:11Z</dcterms:modified>
</cp:coreProperties>
</file>